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4050-5B13-42D1-9332-3B663135F5CD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6D7-79E1-402E-8AFA-2288A798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9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4050-5B13-42D1-9332-3B663135F5CD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6D7-79E1-402E-8AFA-2288A798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4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4050-5B13-42D1-9332-3B663135F5CD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6D7-79E1-402E-8AFA-2288A798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58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19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46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80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67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93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44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05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6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4050-5B13-42D1-9332-3B663135F5CD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6D7-79E1-402E-8AFA-2288A798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49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78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27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5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4050-5B13-42D1-9332-3B663135F5CD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6D7-79E1-402E-8AFA-2288A798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4050-5B13-42D1-9332-3B663135F5CD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6D7-79E1-402E-8AFA-2288A798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5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4050-5B13-42D1-9332-3B663135F5CD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6D7-79E1-402E-8AFA-2288A798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4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4050-5B13-42D1-9332-3B663135F5CD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6D7-79E1-402E-8AFA-2288A798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9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4050-5B13-42D1-9332-3B663135F5CD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6D7-79E1-402E-8AFA-2288A798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2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4050-5B13-42D1-9332-3B663135F5CD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6D7-79E1-402E-8AFA-2288A798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8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4050-5B13-42D1-9332-3B663135F5CD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AB6D7-79E1-402E-8AFA-2288A798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74050-5B13-42D1-9332-3B663135F5CD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AB6D7-79E1-402E-8AFA-2288A7989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6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3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Anatomy of Epithelial Tissues  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prstClr val="black"/>
                </a:solidFill>
              </a:rPr>
              <a:t> </a:t>
            </a:r>
            <a:endParaRPr lang="ar-IQ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9448800" cy="1752600"/>
          </a:xfrm>
        </p:spPr>
        <p:txBody>
          <a:bodyPr>
            <a:normAutofit/>
          </a:bodyPr>
          <a:lstStyle/>
          <a:p>
            <a:pPr lvl="0" algn="l">
              <a:lnSpc>
                <a:spcPct val="90000"/>
              </a:lnSpc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Dr. Mahdi H.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</a:rPr>
              <a:t>Hammadi</a:t>
            </a:r>
            <a:endParaRPr lang="en-US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0" algn="l">
              <a:lnSpc>
                <a:spcPct val="90000"/>
              </a:lnSpc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PhD  Sc. Clinical  Physiology  </a:t>
            </a:r>
            <a:endParaRPr lang="en-US" dirty="0">
              <a:solidFill>
                <a:prstClr val="black"/>
              </a:solidFill>
            </a:endParaRPr>
          </a:p>
          <a:p>
            <a:endParaRPr lang="ar-IQ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0"/>
            <a:ext cx="3733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endParaRPr lang="ar-IQ" b="1" dirty="0">
              <a:solidFill>
                <a:prstClr val="black"/>
              </a:solidFill>
              <a:latin typeface="Book Antiqua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62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8839200" y="228601"/>
            <a:ext cx="1600200" cy="1511727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34134" y="2247899"/>
            <a:ext cx="8571866" cy="135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ar-IQ" sz="4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828799" y="3886200"/>
            <a:ext cx="8610601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endParaRPr lang="ar-IQ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ar-IQ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endParaRPr lang="ar-IQ" sz="3200" b="1" dirty="0">
              <a:solidFill>
                <a:prstClr val="black"/>
              </a:solidFill>
            </a:endParaRPr>
          </a:p>
        </p:txBody>
      </p:sp>
      <p:pic>
        <p:nvPicPr>
          <p:cNvPr id="9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8839200" y="228600"/>
            <a:ext cx="1600200" cy="1511727"/>
          </a:xfrm>
          <a:prstGeom prst="rect">
            <a:avLst/>
          </a:prstGeom>
          <a:noFill/>
        </p:spPr>
      </p:pic>
      <p:pic>
        <p:nvPicPr>
          <p:cNvPr id="13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8865358" y="228599"/>
            <a:ext cx="1600200" cy="1511727"/>
          </a:xfrm>
          <a:prstGeom prst="rect">
            <a:avLst/>
          </a:prstGeom>
          <a:noFill/>
        </p:spPr>
      </p:pic>
      <p:pic>
        <p:nvPicPr>
          <p:cNvPr id="1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8331200" y="228600"/>
            <a:ext cx="2108200" cy="1616077"/>
          </a:xfrm>
          <a:prstGeom prst="rect">
            <a:avLst/>
          </a:prstGeom>
          <a:noFill/>
        </p:spPr>
      </p:pic>
      <p:pic>
        <p:nvPicPr>
          <p:cNvPr id="15" name="صورة 14" descr="C:\Users\FUJISU\Desktop\IMG-16907f31729bef2e96175c6d36d51693-V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7214" r="79645" b="72561"/>
          <a:stretch/>
        </p:blipFill>
        <p:spPr bwMode="auto">
          <a:xfrm>
            <a:off x="1334134" y="228599"/>
            <a:ext cx="2399665" cy="17907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44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Dr Mahdi\Desktop\Screenshot_٢٠١٧-١١-٠٥-٢٣-٠٢-٣٨ (5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2148423"/>
            <a:ext cx="11264899" cy="3705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0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s://upload.wikimedia.org/wikipedia/commons/6/64/423_Table_04_02_Summary_of_Epithelial_Tissue_Cells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515600" cy="516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9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 smtClean="0">
                <a:solidFill>
                  <a:srgbClr val="555555"/>
                </a:solidFill>
                <a:effectLst/>
                <a:latin typeface="Open Sans"/>
                <a:ea typeface="Calibri" panose="020F0502020204030204" pitchFamily="34" charset="0"/>
                <a:cs typeface="Arial" panose="020B0604020202020204" pitchFamily="34" charset="0"/>
              </a:rPr>
              <a:t>Epithelial tissue</a:t>
            </a:r>
            <a:r>
              <a:rPr lang="en-US" dirty="0" smtClean="0">
                <a:solidFill>
                  <a:srgbClr val="555555"/>
                </a:solidFill>
                <a:effectLst/>
                <a:latin typeface="Open Sans"/>
                <a:ea typeface="Calibri" panose="020F0502020204030204" pitchFamily="34" charset="0"/>
                <a:cs typeface="Arial" panose="020B0604020202020204" pitchFamily="34" charset="0"/>
              </a:rPr>
              <a:t> :   type of tissue that lines the surfaces and cavities of your body's organs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Epithelium has two names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first name indicates the number of cell layers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en-US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 describes the shape of its cell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Based on the number of cell layers, epithelia can either be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simple or stratified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Simple epithelia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consist of a single cell layer ( 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Stratified epithelia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composed of two or more cell layers  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Dr Mahdi\Desktop\Screenshot_٢٠١٧-١١-٠٥-٢٢-٥٨-٥١ (2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067449"/>
            <a:ext cx="10083799" cy="3867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2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Dr Mahdi\Desktop\Screenshot_٢٠١٧-١١-٠٥-٢٣-٠٠-١٤ (2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6502"/>
            <a:ext cx="10363199" cy="3829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Dr Mahdi\Desktop\Screenshot_٢٠١٧-١١-٠٥-٢٢-٥٩-٢١ (2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29370"/>
            <a:ext cx="10210799" cy="3743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8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Dr Mahdi\Desktop\Screenshot_٢٠١٧-١١-٠٥-٢٢-٥٩-٤٠ (2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3159"/>
            <a:ext cx="10236200" cy="3896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8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Dr Mahdi\Desktop\Screenshot_٢٠١٧-١١-٠٥-٢٣-٠٠-٣٣ (2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067449"/>
            <a:ext cx="9740899" cy="3867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7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Dr Mahdi\Desktop\Screenshot_٢٠١٧-١١-٠٥-٢٣-٠١-٠٨ (2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47" y="2091265"/>
            <a:ext cx="6839905" cy="3820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3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Dr Mahdi\Desktop\Screenshot_٢٠١٧-١١-٠٥-٢٣-٠١-٥١ (2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21" y="2053159"/>
            <a:ext cx="6858957" cy="3896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0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96</Words>
  <Application>Microsoft Office PowerPoint</Application>
  <PresentationFormat>ملء الشاشة</PresentationFormat>
  <Paragraphs>12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Open Sans</vt:lpstr>
      <vt:lpstr>Symbol</vt:lpstr>
      <vt:lpstr>Times New Roman</vt:lpstr>
      <vt:lpstr>Office Theme</vt:lpstr>
      <vt:lpstr>1_Office Theme</vt:lpstr>
      <vt:lpstr>Anatomy of Epithelial Tissues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Mahdi</dc:creator>
  <cp:lastModifiedBy>FUJISU</cp:lastModifiedBy>
  <cp:revision>7</cp:revision>
  <dcterms:created xsi:type="dcterms:W3CDTF">2018-11-19T14:40:52Z</dcterms:created>
  <dcterms:modified xsi:type="dcterms:W3CDTF">2018-11-24T09:22:33Z</dcterms:modified>
</cp:coreProperties>
</file>